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55" d="100"/>
          <a:sy n="55" d="100"/>
        </p:scale>
        <p:origin x="-25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42CE23-5636-4F61-B9B8-43A2BD5EDA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3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2CE23-5636-4F61-B9B8-43A2BD5EDAB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FD99EE-F44A-45E0-B594-23A1C78C1209}" type="datetime1">
              <a:rPr lang="en-US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F143F-9252-41D5-BA7B-C447F0811C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BDA4A5-95B1-413D-AF9D-FA8A9220AAB1}" type="datetime1">
              <a:rPr lang="en-US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2990E-473A-4D1C-89F3-0EF2000FC5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5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D305E-D947-412A-AE29-BAA21DE53B78}" type="datetime1">
              <a:rPr lang="en-US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EC0C9-E8B5-44FF-A934-BC3BD1E4CE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5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165C01-6D9E-4B37-8A69-F04561E60A95}" type="datetime1">
              <a:rPr lang="en-US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F27EE-9CFC-41DB-BF72-46CCE6237D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3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515C7F-FA67-444E-8F8E-FEDA50DD952D}" type="datetime1">
              <a:rPr lang="en-US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25C1F-8888-46BC-9B79-C12CD9F30E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B2B661-02EF-4E2D-A8D9-6577F0BDA4F2}" type="datetime1">
              <a:rPr lang="en-US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26B2D-8A8F-4BBD-AB97-D44C8C9825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8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82D9B9-B67E-48AA-8D4C-BCC463BF89E1}" type="datetime1">
              <a:rPr lang="en-US"/>
              <a:pPr/>
              <a:t>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97754-4F8F-4593-9557-76C2CF8DCA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8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EAA2CD-5FDE-4690-AD72-415C389A7A52}" type="datetime1">
              <a:rPr lang="en-US"/>
              <a:pPr/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B37C2-EDFB-4B8F-9C5D-17D6433FB4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4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8D5896-5395-4434-A625-6D6AB3CA68C4}" type="datetime1">
              <a:rPr lang="en-US"/>
              <a:pPr/>
              <a:t>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F37BF-4152-4B9F-99AD-4F524F1722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4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81EA2C-990C-4CBF-A098-1035E260E2D7}" type="datetime1">
              <a:rPr lang="en-US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8AD10-EB04-4938-A03B-95049389AD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6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8F6BA-6AF7-4F14-A1D3-8098D2672750}" type="datetime1">
              <a:rPr lang="en-US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7BAD3-BF86-4D33-919B-8FA881F2CA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9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WINDOWS\Application Data\Microsoft\Media Catalog\Downloaded Clips\cl56\j0216616.wmf"/>
          <p:cNvPicPr>
            <a:picLocks noChangeAspect="1" noChangeArrowheads="1"/>
          </p:cNvPicPr>
          <p:nvPr/>
        </p:nvPicPr>
        <p:blipFill>
          <a:blip r:embed="rId13">
            <a:lum bright="16000" contrast="-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19A1A4CB-0292-4489-99DD-86B18088C00D}" type="datetime1">
              <a:rPr lang="en-US"/>
              <a:pPr/>
              <a:t>1/14/2013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6A3E5B6-AA4E-4CC2-A42F-66E8DF8790F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r>
              <a:rPr lang="en-US" sz="6000" dirty="0" smtClean="0"/>
              <a:t>Grade 9</a:t>
            </a:r>
            <a:endParaRPr lang="en-US" sz="6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/>
              <a:t>Sentences:  A Review</a:t>
            </a:r>
          </a:p>
          <a:p>
            <a:r>
              <a:rPr lang="en-US" sz="3600" dirty="0" smtClean="0"/>
              <a:t>Tuesday, January 15, 2013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declarative sentence makes a statement and ends with a period.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*John Steinbeck wrote </a:t>
            </a:r>
            <a:r>
              <a:rPr lang="en-US" i="1" dirty="0" smtClean="0"/>
              <a:t>Of Mice and Men.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5C01-6D9E-4B37-8A69-F04561E60A95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F27EE-9CFC-41DB-BF72-46CCE6237D9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5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dirty="0" smtClean="0"/>
              <a:t>Imperative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r>
              <a:rPr lang="en-US" dirty="0" smtClean="0"/>
              <a:t>An imperative sentence gives a command or makes a request.  Most imperative sentences end with a period.  A strong command ends with an exclamation point.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*Complete your English project!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5C01-6D9E-4B37-8A69-F04561E60A95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F27EE-9CFC-41DB-BF72-46CCE6237D9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9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Interrogative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495800"/>
          </a:xfrm>
        </p:spPr>
        <p:txBody>
          <a:bodyPr/>
          <a:lstStyle/>
          <a:p>
            <a:r>
              <a:rPr lang="en-US" dirty="0" smtClean="0"/>
              <a:t>An interrogative sentence asks a question.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Who wrote </a:t>
            </a:r>
            <a:r>
              <a:rPr lang="en-US" i="1" dirty="0" smtClean="0"/>
              <a:t>Of Mice and Men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5C01-6D9E-4B37-8A69-F04561E60A95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F27EE-9CFC-41DB-BF72-46CCE6237D9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5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dirty="0" smtClean="0"/>
              <a:t>Exclamatory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00600"/>
          </a:xfrm>
        </p:spPr>
        <p:txBody>
          <a:bodyPr/>
          <a:lstStyle/>
          <a:p>
            <a:r>
              <a:rPr lang="en-US" dirty="0" smtClean="0"/>
              <a:t>An exclamatory sentence shows excitement or expresses strong feeling and ends with an exclamation point.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	Derek Jeter is so hot!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5C01-6D9E-4B37-8A69-F04561E60A95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F27EE-9CFC-41DB-BF72-46CCE6237D9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37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6036-D7B3-4F1A-A67E-52B8B9B8AFA0}" type="datetime1">
              <a:rPr lang="en-US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9F0F-2AFF-4DA9-AF37-DE51BE77F223}" type="slidenum">
              <a:rPr lang="en-US"/>
              <a:pPr/>
              <a:t>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Sentences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305800" cy="4419600"/>
          </a:xfrm>
        </p:spPr>
        <p:txBody>
          <a:bodyPr/>
          <a:lstStyle/>
          <a:p>
            <a:r>
              <a:rPr lang="en-US" dirty="0" smtClean="0"/>
              <a:t>Sentence:  A word or word group that contains a subject and a verb and that expresses a complete thought.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*The clerk was waiting by the door.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r>
              <a:rPr lang="en-US" dirty="0" smtClean="0"/>
              <a:t>Sentence Fragment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839200" cy="5715000"/>
          </a:xfrm>
        </p:spPr>
        <p:txBody>
          <a:bodyPr/>
          <a:lstStyle/>
          <a:p>
            <a:r>
              <a:rPr lang="en-US" dirty="0" smtClean="0"/>
              <a:t>Fragment:  a word or word group that is capitalized and punctuated as a sentence but that does not contain both a subject and a verb or does not express a complete thought.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*Was waiting by the door. (no subject)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5C01-6D9E-4B37-8A69-F04561E60A95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F27EE-9CFC-41DB-BF72-46CCE6237D9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7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dirty="0" smtClean="0"/>
              <a:t>Subject and Predicate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572000"/>
          </a:xfrm>
        </p:spPr>
        <p:txBody>
          <a:bodyPr/>
          <a:lstStyle/>
          <a:p>
            <a:r>
              <a:rPr lang="en-US" dirty="0" smtClean="0"/>
              <a:t>Sentences consist of two parts:  S &amp; P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Subject:  tells whom or what the sentence is about</a:t>
            </a:r>
          </a:p>
          <a:p>
            <a:endParaRPr lang="en-US" dirty="0"/>
          </a:p>
          <a:p>
            <a:r>
              <a:rPr lang="en-US" dirty="0" smtClean="0"/>
              <a:t>Predicate:  says something about the subject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5C01-6D9E-4B37-8A69-F04561E60A95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F27EE-9CFC-41DB-BF72-46CCE6237D9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5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subject: The main word or word group that tells whom or what the sentence is about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*Some of the designs are simple.</a:t>
            </a:r>
          </a:p>
          <a:p>
            <a:pPr marL="0" indent="0">
              <a:buNone/>
            </a:pPr>
            <a:r>
              <a:rPr lang="en-US" dirty="0" smtClean="0"/>
              <a:t>         simple subject:  designs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5C01-6D9E-4B37-8A69-F04561E60A95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F27EE-9CFC-41DB-BF72-46CCE6237D9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Complete 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839200" cy="5334000"/>
          </a:xfrm>
        </p:spPr>
        <p:txBody>
          <a:bodyPr/>
          <a:lstStyle/>
          <a:p>
            <a:r>
              <a:rPr lang="en-US" dirty="0" smtClean="0"/>
              <a:t>Complete Subject:  consists of the simple subject and any words, phrases, or clauses that modify the simple subject.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	*Some of the designs are simple.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simple subject = designs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complete subject = some of the designs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5C01-6D9E-4B37-8A69-F04561E60A95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F27EE-9CFC-41DB-BF72-46CCE6237D9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6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Simple Predicate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r>
              <a:rPr lang="en-US" dirty="0" smtClean="0"/>
              <a:t>Simple Predicate:  or verb, is the main word or word group that tells something about the subject.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*Derek Jeter hit the ball out of the park.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simple predicate(verb) = hit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5C01-6D9E-4B37-8A69-F04561E60A95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F27EE-9CFC-41DB-BF72-46CCE6237D9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68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Complete Predicate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029200"/>
          </a:xfrm>
        </p:spPr>
        <p:txBody>
          <a:bodyPr/>
          <a:lstStyle/>
          <a:p>
            <a:r>
              <a:rPr lang="en-US" dirty="0" smtClean="0"/>
              <a:t>Complete Predicate:  consists of a verb and all the words that describe the verb and complete its meaning.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*Derek Jeter hit the ball out of the park.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complete predicate = hit the ball out of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     the park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5C01-6D9E-4B37-8A69-F04561E60A95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F27EE-9CFC-41DB-BF72-46CCE6237D9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62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four different classifications, or types, of sentences.</a:t>
            </a:r>
          </a:p>
          <a:p>
            <a:endParaRPr lang="en-US" dirty="0"/>
          </a:p>
          <a:p>
            <a:r>
              <a:rPr lang="en-US" dirty="0" smtClean="0"/>
              <a:t>They are declarative, imperative, interrogative, and exclamatory.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5C01-6D9E-4B37-8A69-F04561E60A95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F27EE-9CFC-41DB-BF72-46CCE6237D9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93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ebGuru">
  <a:themeElements>
    <a:clrScheme name="Office Theme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WebGuru</Template>
  <TotalTime>44</TotalTime>
  <Words>373</Words>
  <Application>Microsoft Office PowerPoint</Application>
  <PresentationFormat>On-screen Show (4:3)</PresentationFormat>
  <Paragraphs>110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Times New Roman</vt:lpstr>
      <vt:lpstr>Arial</vt:lpstr>
      <vt:lpstr>WebGuru</vt:lpstr>
      <vt:lpstr>Grade 9</vt:lpstr>
      <vt:lpstr>Sentences </vt:lpstr>
      <vt:lpstr>Sentence Fragment</vt:lpstr>
      <vt:lpstr>Subject and Predicate</vt:lpstr>
      <vt:lpstr>Simple Subject</vt:lpstr>
      <vt:lpstr>Complete Subject</vt:lpstr>
      <vt:lpstr>Simple Predicate</vt:lpstr>
      <vt:lpstr>Complete Predicate</vt:lpstr>
      <vt:lpstr>Types of Sentences</vt:lpstr>
      <vt:lpstr>Declarative</vt:lpstr>
      <vt:lpstr>Imperative</vt:lpstr>
      <vt:lpstr>Interrogative</vt:lpstr>
      <vt:lpstr>Exclamatory</vt:lpstr>
    </vt:vector>
  </TitlesOfParts>
  <Company>Chico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9</dc:title>
  <dc:creator>Jenn Flory</dc:creator>
  <cp:lastModifiedBy>Jenn Flory</cp:lastModifiedBy>
  <cp:revision>5</cp:revision>
  <dcterms:created xsi:type="dcterms:W3CDTF">2013-01-14T23:42:04Z</dcterms:created>
  <dcterms:modified xsi:type="dcterms:W3CDTF">2013-01-15T00:26:45Z</dcterms:modified>
</cp:coreProperties>
</file>